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F5B0-2F76-4025-A7EC-57C529D64AE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4610-3DE1-471A-BDEA-A43666CE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000132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МУЗЕЙ ОДНОГО ДНЯ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Учитель\Desktop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49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читель\Desktop\Музей одного дня\DSC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82550"/>
            <a:ext cx="10534650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итель\Desktop\Музей одного дня\DSC_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82550"/>
            <a:ext cx="10534650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Учитель\Desktop\Музей одного дня\DSC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82550"/>
            <a:ext cx="10534650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esktop\Музей одного дня\DSC_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82550"/>
            <a:ext cx="10534650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Рисунок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1" cy="5840435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Рисунок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1434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Учитель\Desktop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582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Учитель\Desktop\Рисун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Рисунок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esktop\Музей одного дня\DSCN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JB</cp:lastModifiedBy>
  <cp:revision>4</cp:revision>
  <dcterms:created xsi:type="dcterms:W3CDTF">2015-04-12T20:32:45Z</dcterms:created>
  <dcterms:modified xsi:type="dcterms:W3CDTF">2025-02-06T18:12:35Z</dcterms:modified>
</cp:coreProperties>
</file>